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5" r:id="rId5"/>
    <p:sldId id="259" r:id="rId6"/>
    <p:sldId id="260" r:id="rId7"/>
    <p:sldId id="261" r:id="rId8"/>
    <p:sldId id="264" r:id="rId9"/>
    <p:sldId id="262" r:id="rId10"/>
    <p:sldId id="266"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82" d="100"/>
          <a:sy n="82" d="100"/>
        </p:scale>
        <p:origin x="62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578F-67E0-4205-B2EA-CFE49AF3731B}" type="datetimeFigureOut">
              <a:rPr lang="en-US" smtClean="0"/>
              <a:t>8/27/2018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C20E7-9671-45F0-836D-53E56406B6BA}" type="slidenum">
              <a:rPr lang="en-US" smtClean="0"/>
              <a:t>‹#›</a:t>
            </a:fld>
            <a:endParaRPr lang="en-US"/>
          </a:p>
        </p:txBody>
      </p:sp>
    </p:spTree>
    <p:extLst>
      <p:ext uri="{BB962C8B-B14F-4D97-AF65-F5344CB8AC3E}">
        <p14:creationId xmlns:p14="http://schemas.microsoft.com/office/powerpoint/2010/main" val="48031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fld id="{8BCC20E7-9671-45F0-836D-53E56406B6BA}" type="slidenum">
              <a:rPr lang="en-US" smtClean="0"/>
              <a:t>2</a:t>
            </a:fld>
            <a:endParaRPr lang="en-US"/>
          </a:p>
        </p:txBody>
      </p:sp>
    </p:spTree>
    <p:extLst>
      <p:ext uri="{BB962C8B-B14F-4D97-AF65-F5344CB8AC3E}">
        <p14:creationId xmlns:p14="http://schemas.microsoft.com/office/powerpoint/2010/main" val="165748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are our technical goals, we have many plans to begin outreach events to inspire others to enter STEM and get inspired with space exploration</a:t>
            </a:r>
          </a:p>
        </p:txBody>
      </p:sp>
      <p:sp>
        <p:nvSpPr>
          <p:cNvPr id="4" name="Slide Number Placeholder 3"/>
          <p:cNvSpPr>
            <a:spLocks noGrp="1"/>
          </p:cNvSpPr>
          <p:nvPr>
            <p:ph type="sldNum" sz="quarter" idx="10"/>
          </p:nvPr>
        </p:nvSpPr>
        <p:spPr/>
        <p:txBody>
          <a:bodyPr/>
          <a:lstStyle/>
          <a:p>
            <a:fld id="{8BCC20E7-9671-45F0-836D-53E56406B6BA}" type="slidenum">
              <a:rPr lang="en-US" smtClean="0"/>
              <a:t>6</a:t>
            </a:fld>
            <a:endParaRPr lang="en-US"/>
          </a:p>
        </p:txBody>
      </p:sp>
    </p:spTree>
    <p:extLst>
      <p:ext uri="{BB962C8B-B14F-4D97-AF65-F5344CB8AC3E}">
        <p14:creationId xmlns:p14="http://schemas.microsoft.com/office/powerpoint/2010/main" val="37507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7</a:t>
            </a:fld>
            <a:endParaRPr lang="en-US"/>
          </a:p>
        </p:txBody>
      </p:sp>
    </p:spTree>
    <p:extLst>
      <p:ext uri="{BB962C8B-B14F-4D97-AF65-F5344CB8AC3E}">
        <p14:creationId xmlns:p14="http://schemas.microsoft.com/office/powerpoint/2010/main" val="5467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451BD9-232A-4ECB-A4DD-E9D8680FEE4F}"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27154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87957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927617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7883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451BD9-232A-4ECB-A4DD-E9D8680FEE4F}"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71101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451BD9-232A-4ECB-A4DD-E9D8680FEE4F}"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33762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451BD9-232A-4ECB-A4DD-E9D8680FEE4F}" type="datetimeFigureOut">
              <a:rPr lang="en-US" smtClean="0"/>
              <a:t>8/27/2018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19510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451BD9-232A-4ECB-A4DD-E9D8680FEE4F}" type="datetimeFigureOut">
              <a:rPr lang="en-US" smtClean="0"/>
              <a:t>8/27/2018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10567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51BD9-232A-4ECB-A4DD-E9D8680FEE4F}" type="datetimeFigureOut">
              <a:rPr lang="en-US" smtClean="0"/>
              <a:t>8/27/2018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3020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497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499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51BD9-232A-4ECB-A4DD-E9D8680FEE4F}" type="datetimeFigureOut">
              <a:rPr lang="en-US" smtClean="0"/>
              <a:t>8/27/2018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2ADDA-A6E9-4652-A487-055568F47C51}" type="slidenum">
              <a:rPr lang="en-US" smtClean="0"/>
              <a:t>‹#›</a:t>
            </a:fld>
            <a:endParaRPr lang="en-US"/>
          </a:p>
        </p:txBody>
      </p:sp>
    </p:spTree>
    <p:extLst>
      <p:ext uri="{BB962C8B-B14F-4D97-AF65-F5344CB8AC3E}">
        <p14:creationId xmlns:p14="http://schemas.microsoft.com/office/powerpoint/2010/main" val="428805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mailto:CJN1012@WILDCATS.UNH.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time_continue=2&amp;v=lTKRDd1ovA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a:t>Senior Design Project</a:t>
            </a:r>
          </a:p>
          <a:p>
            <a:r>
              <a:rPr lang="en-US" dirty="0"/>
              <a:t>2018-2019</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554439"/>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219865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EE3E1-E0C7-48E9-80A1-35F0C8C6D497}"/>
              </a:ext>
            </a:extLst>
          </p:cNvPr>
          <p:cNvSpPr>
            <a:spLocks noGrp="1"/>
          </p:cNvSpPr>
          <p:nvPr>
            <p:ph type="title"/>
          </p:nvPr>
        </p:nvSpPr>
        <p:spPr/>
        <p:txBody>
          <a:bodyPr/>
          <a:lstStyle/>
          <a:p>
            <a:r>
              <a:rPr lang="en-US" dirty="0"/>
              <a:t>Want to join?</a:t>
            </a:r>
          </a:p>
        </p:txBody>
      </p:sp>
      <p:sp>
        <p:nvSpPr>
          <p:cNvPr id="3" name="Content Placeholder 2">
            <a:extLst>
              <a:ext uri="{FF2B5EF4-FFF2-40B4-BE49-F238E27FC236}">
                <a16:creationId xmlns:a16="http://schemas.microsoft.com/office/drawing/2014/main" id="{7505F505-D78E-48D4-8CE5-8FFFB0BDF3E0}"/>
              </a:ext>
            </a:extLst>
          </p:cNvPr>
          <p:cNvSpPr>
            <a:spLocks noGrp="1"/>
          </p:cNvSpPr>
          <p:nvPr>
            <p:ph idx="1"/>
          </p:nvPr>
        </p:nvSpPr>
        <p:spPr/>
        <p:txBody>
          <a:bodyPr/>
          <a:lstStyle/>
          <a:p>
            <a:r>
              <a:rPr lang="en-US" dirty="0"/>
              <a:t>We are recruiting seniors for the senior design project starting next week. </a:t>
            </a:r>
          </a:p>
          <a:p>
            <a:r>
              <a:rPr lang="en-US" dirty="0"/>
              <a:t>If interested, email: </a:t>
            </a:r>
            <a:r>
              <a:rPr lang="en-US" dirty="0">
                <a:hlinkClick r:id="rId2"/>
              </a:rPr>
              <a:t>CJN1012@WILDCATS.UNH.EDU</a:t>
            </a:r>
            <a:r>
              <a:rPr lang="en-US" dirty="0"/>
              <a:t> over the weekend to begin the recruitment process. </a:t>
            </a:r>
          </a:p>
          <a:p>
            <a:r>
              <a:rPr lang="en-US" dirty="0"/>
              <a:t>Interviews will begin next week. </a:t>
            </a:r>
          </a:p>
          <a:p>
            <a:pPr marL="0" indent="0">
              <a:buNone/>
            </a:pPr>
            <a:endParaRPr lang="en-US" dirty="0"/>
          </a:p>
        </p:txBody>
      </p:sp>
    </p:spTree>
    <p:extLst>
      <p:ext uri="{BB962C8B-B14F-4D97-AF65-F5344CB8AC3E}">
        <p14:creationId xmlns:p14="http://schemas.microsoft.com/office/powerpoint/2010/main" val="2953286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3719" y="2542716"/>
            <a:ext cx="2841395" cy="1325563"/>
          </a:xfrm>
        </p:spPr>
        <p:txBody>
          <a:bodyPr/>
          <a:lstStyle/>
          <a:p>
            <a:pPr algn="ctr"/>
            <a:r>
              <a:rPr lang="en-US" dirty="0"/>
              <a:t>Questions?</a:t>
            </a:r>
          </a:p>
        </p:txBody>
      </p:sp>
    </p:spTree>
    <p:extLst>
      <p:ext uri="{BB962C8B-B14F-4D97-AF65-F5344CB8AC3E}">
        <p14:creationId xmlns:p14="http://schemas.microsoft.com/office/powerpoint/2010/main" val="119942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19595"/>
            <a:ext cx="10515600" cy="1325563"/>
          </a:xfrm>
        </p:spPr>
        <p:txBody>
          <a:bodyPr/>
          <a:lstStyle/>
          <a:p>
            <a:r>
              <a:rPr lang="en-US" dirty="0"/>
              <a:t>What is UNH SEDS?</a:t>
            </a:r>
          </a:p>
        </p:txBody>
      </p:sp>
      <p:sp>
        <p:nvSpPr>
          <p:cNvPr id="3" name="Content Placeholder 2"/>
          <p:cNvSpPr>
            <a:spLocks noGrp="1"/>
          </p:cNvSpPr>
          <p:nvPr>
            <p:ph idx="1"/>
          </p:nvPr>
        </p:nvSpPr>
        <p:spPr>
          <a:xfrm>
            <a:off x="274691" y="1253331"/>
            <a:ext cx="10515600" cy="4351338"/>
          </a:xfrm>
        </p:spPr>
        <p:txBody>
          <a:bodyPr>
            <a:normAutofit/>
          </a:bodyPr>
          <a:lstStyle/>
          <a:p>
            <a:r>
              <a:rPr lang="en-US" sz="2400" dirty="0"/>
              <a:t>Students for the Exploration and Development of Space (SEDS) is a non-profit that empowers young people to participate and make an impact in space exploration. SEDS helps students develop their technical and leadership skills by providing opportunities to manage and participate in national projects as well as to attend conferences.</a:t>
            </a:r>
          </a:p>
          <a:p>
            <a:r>
              <a:rPr lang="en-US" sz="2400" dirty="0"/>
              <a:t>We are an interdisciplinary rocketry organization founded in 2017 that has members from 6 different majors and every class. </a:t>
            </a: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912122"/>
            <a:ext cx="3760427" cy="2506951"/>
          </a:xfrm>
          <a:prstGeom prst="rect">
            <a:avLst/>
          </a:prstGeom>
          <a:ln>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864" y="3912122"/>
            <a:ext cx="3760427" cy="2506951"/>
          </a:xfrm>
          <a:prstGeom prst="rect">
            <a:avLst/>
          </a:prstGeom>
          <a:ln>
            <a:solidFill>
              <a:schemeClr val="bg1"/>
            </a:solidFill>
          </a:ln>
        </p:spPr>
      </p:pic>
    </p:spTree>
    <p:extLst>
      <p:ext uri="{BB962C8B-B14F-4D97-AF65-F5344CB8AC3E}">
        <p14:creationId xmlns:p14="http://schemas.microsoft.com/office/powerpoint/2010/main" val="52068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33" y="0"/>
            <a:ext cx="10515600" cy="1325563"/>
          </a:xfrm>
        </p:spPr>
        <p:txBody>
          <a:bodyPr/>
          <a:lstStyle/>
          <a:p>
            <a:r>
              <a:rPr lang="en-US" dirty="0"/>
              <a:t>What Have We Done?</a:t>
            </a:r>
          </a:p>
        </p:txBody>
      </p:sp>
      <p:sp>
        <p:nvSpPr>
          <p:cNvPr id="3" name="Content Placeholder 2"/>
          <p:cNvSpPr>
            <a:spLocks noGrp="1"/>
          </p:cNvSpPr>
          <p:nvPr>
            <p:ph idx="1"/>
          </p:nvPr>
        </p:nvSpPr>
        <p:spPr>
          <a:xfrm>
            <a:off x="583676" y="1140681"/>
            <a:ext cx="10515600" cy="3038606"/>
          </a:xfrm>
        </p:spPr>
        <p:txBody>
          <a:bodyPr>
            <a:normAutofit/>
          </a:bodyPr>
          <a:lstStyle/>
          <a:p>
            <a:r>
              <a:rPr lang="en-US" sz="2400" dirty="0"/>
              <a:t>Worked on increasing our ‘Body of Knowledge’ in rocketry building techniques by building and launching eight rockets in a local field nearby.</a:t>
            </a:r>
          </a:p>
          <a:p>
            <a:r>
              <a:rPr lang="en-US" sz="2400" dirty="0"/>
              <a:t>Created and optimized launch simulations to accurately predict the flight path of each rocket flown</a:t>
            </a:r>
          </a:p>
          <a:p>
            <a:r>
              <a:rPr lang="en-US" sz="2400" dirty="0"/>
              <a:t>Used MATLAB to optimize rocket dimensions to maximized altitude reached</a:t>
            </a:r>
          </a:p>
          <a:p>
            <a:r>
              <a:rPr lang="en-US" sz="2400" dirty="0"/>
              <a:t>Measured thrust of our engines using a static test fire rig to more accurately predict the flight path of our rocket</a:t>
            </a:r>
          </a:p>
          <a:p>
            <a:endParaRPr lang="en-US" sz="2400" dirty="0"/>
          </a:p>
        </p:txBody>
      </p:sp>
      <p:pic>
        <p:nvPicPr>
          <p:cNvPr id="5" name="Picture 1295"/>
          <p:cNvPicPr>
            <a:picLocks noChangeAspect="1"/>
          </p:cNvPicPr>
          <p:nvPr/>
        </p:nvPicPr>
        <p:blipFill rotWithShape="1">
          <a:blip r:embed="rId2" cstate="print">
            <a:extLst>
              <a:ext uri="{28A0092B-C50C-407E-A947-70E740481C1C}">
                <a14:useLocalDpi xmlns:a14="http://schemas.microsoft.com/office/drawing/2010/main" val="0"/>
              </a:ext>
            </a:extLst>
          </a:blip>
          <a:srcRect l="4425" t="758" r="7468" b="1283"/>
          <a:stretch/>
        </p:blipFill>
        <p:spPr>
          <a:xfrm>
            <a:off x="1589541" y="3924374"/>
            <a:ext cx="3347301" cy="2791188"/>
          </a:xfrm>
          <a:prstGeom prst="rect">
            <a:avLst/>
          </a:prstGeom>
          <a:ln>
            <a:solidFill>
              <a:schemeClr val="bg1"/>
            </a:solidFill>
          </a:ln>
        </p:spPr>
      </p:pic>
      <p:pic>
        <p:nvPicPr>
          <p:cNvPr id="7" name="Picture 6" descr="https://lh5.googleusercontent.com/_Q29ix3APbU-U1WzBrXV51nmRaJ8TkwBJcELxm0WclJS2MdSsEo85NoRjnN1Xvq4SENiR7Rm002o7T8I4j4r7gjzbj08-XOmuUl0TmYCWufrQPxqqlbMtoDVISx0GQjeFAe_nCEw"/>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1714" y="3803904"/>
            <a:ext cx="1834925" cy="2791188"/>
          </a:xfrm>
          <a:prstGeom prst="rect">
            <a:avLst/>
          </a:prstGeom>
          <a:noFill/>
          <a:ln>
            <a:noFill/>
          </a:ln>
        </p:spPr>
      </p:pic>
    </p:spTree>
    <p:extLst>
      <p:ext uri="{BB962C8B-B14F-4D97-AF65-F5344CB8AC3E}">
        <p14:creationId xmlns:p14="http://schemas.microsoft.com/office/powerpoint/2010/main" val="242284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427378-1A58-4284-AFC1-5A6C0B10CD37}"/>
              </a:ext>
            </a:extLst>
          </p:cNvPr>
          <p:cNvSpPr/>
          <p:nvPr/>
        </p:nvSpPr>
        <p:spPr>
          <a:xfrm>
            <a:off x="453449" y="1973263"/>
            <a:ext cx="3846267" cy="3416320"/>
          </a:xfrm>
          <a:prstGeom prst="rect">
            <a:avLst/>
          </a:prstGeom>
        </p:spPr>
        <p:txBody>
          <a:bodyPr wrap="square">
            <a:spAutoFit/>
          </a:bodyPr>
          <a:lstStyle/>
          <a:p>
            <a:pPr marL="285750" indent="-285750">
              <a:buFont typeface="Arial" panose="020B0604020202020204" pitchFamily="34" charset="0"/>
              <a:buChar char="•"/>
            </a:pPr>
            <a:r>
              <a:rPr lang="en-US" sz="2400" dirty="0"/>
              <a:t>Placed second place at the URC in the mechanical engineering competition teams</a:t>
            </a:r>
          </a:p>
          <a:p>
            <a:pPr marL="285750" indent="-285750">
              <a:buFont typeface="Arial" panose="020B0604020202020204" pitchFamily="34" charset="0"/>
              <a:buChar char="•"/>
            </a:pPr>
            <a:r>
              <a:rPr lang="en-US" sz="2400" dirty="0"/>
              <a:t>Currently at work in participating in the University Student Rocketry Competition in October 2018</a:t>
            </a:r>
          </a:p>
        </p:txBody>
      </p:sp>
      <p:pic>
        <p:nvPicPr>
          <p:cNvPr id="5" name="Picture 2" descr="Image may contain: 4 people, people standing">
            <a:extLst>
              <a:ext uri="{FF2B5EF4-FFF2-40B4-BE49-F238E27FC236}">
                <a16:creationId xmlns:a16="http://schemas.microsoft.com/office/drawing/2014/main" id="{8DFCFE52-D2C8-461F-8983-5B13BEFCF7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6471" y="1473200"/>
            <a:ext cx="7272080" cy="48468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4AD494E-EF2D-4A4A-98CF-238CCA68C7B7}"/>
              </a:ext>
            </a:extLst>
          </p:cNvPr>
          <p:cNvSpPr txBox="1">
            <a:spLocks/>
          </p:cNvSpPr>
          <p:nvPr/>
        </p:nvSpPr>
        <p:spPr>
          <a:xfrm>
            <a:off x="35743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What Have We Done?</a:t>
            </a:r>
            <a:endParaRPr lang="en-US" dirty="0"/>
          </a:p>
        </p:txBody>
      </p:sp>
    </p:spTree>
    <p:extLst>
      <p:ext uri="{BB962C8B-B14F-4D97-AF65-F5344CB8AC3E}">
        <p14:creationId xmlns:p14="http://schemas.microsoft.com/office/powerpoint/2010/main" val="229533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Aether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lum bright="1000"/>
          </a:blip>
          <a:stretch>
            <a:fillRect/>
          </a:stretch>
        </p:blipFill>
        <p:spPr>
          <a:xfrm>
            <a:off x="2846110" y="1690688"/>
            <a:ext cx="2584565" cy="4594224"/>
          </a:xfrm>
        </p:spPr>
      </p:pic>
      <p:sp>
        <p:nvSpPr>
          <p:cNvPr id="5" name="TextBox 4"/>
          <p:cNvSpPr txBox="1"/>
          <p:nvPr/>
        </p:nvSpPr>
        <p:spPr>
          <a:xfrm>
            <a:off x="612742" y="1690688"/>
            <a:ext cx="2149312" cy="646331"/>
          </a:xfrm>
          <a:prstGeom prst="rect">
            <a:avLst/>
          </a:prstGeom>
          <a:noFill/>
        </p:spPr>
        <p:txBody>
          <a:bodyPr wrap="square" rtlCol="0">
            <a:spAutoFit/>
          </a:bodyPr>
          <a:lstStyle/>
          <a:p>
            <a:r>
              <a:rPr lang="en-US" dirty="0"/>
              <a:t>Our first successful multistage rocket</a:t>
            </a:r>
          </a:p>
        </p:txBody>
      </p:sp>
      <p:pic>
        <p:nvPicPr>
          <p:cNvPr id="6" name="3_26_18 Static test fir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487425" y="678730"/>
            <a:ext cx="2950431" cy="5236590"/>
          </a:xfrm>
          <a:prstGeom prst="rect">
            <a:avLst/>
          </a:prstGeom>
        </p:spPr>
      </p:pic>
      <p:sp>
        <p:nvSpPr>
          <p:cNvPr id="7" name="TextBox 6"/>
          <p:cNvSpPr txBox="1"/>
          <p:nvPr/>
        </p:nvSpPr>
        <p:spPr>
          <a:xfrm>
            <a:off x="6574176" y="678730"/>
            <a:ext cx="1800520" cy="1200329"/>
          </a:xfrm>
          <a:prstGeom prst="rect">
            <a:avLst/>
          </a:prstGeom>
          <a:noFill/>
        </p:spPr>
        <p:txBody>
          <a:bodyPr wrap="square" rtlCol="0">
            <a:spAutoFit/>
          </a:bodyPr>
          <a:lstStyle/>
          <a:p>
            <a:r>
              <a:rPr lang="en-US" dirty="0"/>
              <a:t>Our static test fire for our competition booster engine</a:t>
            </a:r>
          </a:p>
        </p:txBody>
      </p:sp>
    </p:spTree>
    <p:extLst>
      <p:ext uri="{BB962C8B-B14F-4D97-AF65-F5344CB8AC3E}">
        <p14:creationId xmlns:p14="http://schemas.microsoft.com/office/powerpoint/2010/main" val="2958103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1" y="374553"/>
            <a:ext cx="10515600" cy="907493"/>
          </a:xfrm>
        </p:spPr>
        <p:txBody>
          <a:bodyPr>
            <a:normAutofit/>
          </a:bodyPr>
          <a:lstStyle/>
          <a:p>
            <a:r>
              <a:rPr lang="en-US" dirty="0"/>
              <a:t>Goals for UNH SEDS 2018-2019</a:t>
            </a:r>
          </a:p>
        </p:txBody>
      </p:sp>
      <p:sp>
        <p:nvSpPr>
          <p:cNvPr id="3" name="Content Placeholder 2"/>
          <p:cNvSpPr>
            <a:spLocks noGrp="1"/>
          </p:cNvSpPr>
          <p:nvPr>
            <p:ph idx="1"/>
          </p:nvPr>
        </p:nvSpPr>
        <p:spPr>
          <a:xfrm>
            <a:off x="781639" y="1373138"/>
            <a:ext cx="10515600" cy="4351338"/>
          </a:xfrm>
        </p:spPr>
        <p:txBody>
          <a:bodyPr/>
          <a:lstStyle/>
          <a:p>
            <a:r>
              <a:rPr lang="en-US" dirty="0"/>
              <a:t>Finish participation in the University Student Rocketry Competition</a:t>
            </a:r>
          </a:p>
          <a:p>
            <a:r>
              <a:rPr lang="en-US" dirty="0"/>
              <a:t>An incorporated hybrid rocket engine with gimbal assembly </a:t>
            </a:r>
          </a:p>
          <a:p>
            <a:r>
              <a:rPr lang="it-IT" dirty="0"/>
              <a:t>Compete in SpacePort America Cup</a:t>
            </a:r>
          </a:p>
          <a:p>
            <a:pPr lvl="1" fontAlgn="base"/>
            <a:r>
              <a:rPr lang="en-US" dirty="0"/>
              <a:t>Gimbaled Hybrid Engine, carbon fiber body </a:t>
            </a:r>
            <a:endParaRPr lang="en-US" sz="5600" dirty="0"/>
          </a:p>
          <a:p>
            <a:pPr lvl="1" fontAlgn="base"/>
            <a:r>
              <a:rPr lang="en-US" dirty="0"/>
              <a:t>Flight computer on board to control thrust, staging events and recovery. </a:t>
            </a:r>
            <a:endParaRPr lang="en-US" sz="5600" dirty="0"/>
          </a:p>
          <a:p>
            <a:pPr lvl="1"/>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01" y="3855563"/>
            <a:ext cx="4603240" cy="25905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879" y="4070594"/>
            <a:ext cx="6078088" cy="2014710"/>
          </a:xfrm>
          <a:prstGeom prst="rect">
            <a:avLst/>
          </a:prstGeom>
        </p:spPr>
      </p:pic>
    </p:spTree>
    <p:extLst>
      <p:ext uri="{BB962C8B-B14F-4D97-AF65-F5344CB8AC3E}">
        <p14:creationId xmlns:p14="http://schemas.microsoft.com/office/powerpoint/2010/main" val="1481587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299" y="138882"/>
            <a:ext cx="10515600" cy="1325563"/>
          </a:xfrm>
        </p:spPr>
        <p:txBody>
          <a:bodyPr/>
          <a:lstStyle/>
          <a:p>
            <a:r>
              <a:rPr lang="en-US" dirty="0"/>
              <a:t>Senior Design Project</a:t>
            </a:r>
          </a:p>
        </p:txBody>
      </p:sp>
      <p:sp>
        <p:nvSpPr>
          <p:cNvPr id="3" name="Content Placeholder 2"/>
          <p:cNvSpPr>
            <a:spLocks noGrp="1"/>
          </p:cNvSpPr>
          <p:nvPr>
            <p:ph idx="1"/>
          </p:nvPr>
        </p:nvSpPr>
        <p:spPr>
          <a:xfrm>
            <a:off x="517688" y="1464445"/>
            <a:ext cx="10515600" cy="4351338"/>
          </a:xfrm>
        </p:spPr>
        <p:txBody>
          <a:bodyPr/>
          <a:lstStyle/>
          <a:p>
            <a:r>
              <a:rPr lang="en-US" dirty="0"/>
              <a:t>Searching for 4-5 Senior Mechanical Engineering majors to assist in all aspects of UNH SEDS which primarily includes:</a:t>
            </a:r>
          </a:p>
          <a:p>
            <a:pPr lvl="1"/>
            <a:r>
              <a:rPr lang="en-US" dirty="0"/>
              <a:t>The design and manufacturing of a hybrid rocket engine with an integrated guidance system </a:t>
            </a:r>
          </a:p>
          <a:p>
            <a:pPr lvl="2"/>
            <a:r>
              <a:rPr lang="en-US" dirty="0"/>
              <a:t>Major testing and optimization needed through the year to achieve a nominal hybrid engine</a:t>
            </a:r>
          </a:p>
          <a:p>
            <a:pPr lvl="1"/>
            <a:r>
              <a:rPr lang="en-US" dirty="0"/>
              <a:t>The design and manufacturing of a payload to be deployed at apogee for a specific scientific recording</a:t>
            </a:r>
          </a:p>
          <a:p>
            <a:r>
              <a:rPr lang="en-US" dirty="0"/>
              <a:t>Compete in the Spaceport America Cup in </a:t>
            </a:r>
            <a:r>
              <a:rPr lang="en-US" b="1" dirty="0"/>
              <a:t>June 2019</a:t>
            </a:r>
            <a:r>
              <a:rPr lang="en-US" dirty="0"/>
              <a:t>.</a:t>
            </a:r>
          </a:p>
          <a:p>
            <a:pPr lvl="1"/>
            <a:r>
              <a:rPr lang="en-US" dirty="0"/>
              <a:t>Also a huge networking event where recruiters from around the world come including NASA, </a:t>
            </a:r>
            <a:r>
              <a:rPr lang="en-US" dirty="0" err="1"/>
              <a:t>SpaceX</a:t>
            </a:r>
            <a:r>
              <a:rPr lang="en-US" dirty="0"/>
              <a:t> and Blue Origin</a:t>
            </a:r>
          </a:p>
          <a:p>
            <a:endParaRPr lang="en-US" dirty="0"/>
          </a:p>
        </p:txBody>
      </p:sp>
    </p:spTree>
    <p:extLst>
      <p:ext uri="{BB962C8B-B14F-4D97-AF65-F5344CB8AC3E}">
        <p14:creationId xmlns:p14="http://schemas.microsoft.com/office/powerpoint/2010/main" val="1704520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Spaceport America Cup Video</a:t>
            </a:r>
          </a:p>
        </p:txBody>
      </p:sp>
      <p:sp>
        <p:nvSpPr>
          <p:cNvPr id="3" name="Content Placeholder 2"/>
          <p:cNvSpPr>
            <a:spLocks noGrp="1"/>
          </p:cNvSpPr>
          <p:nvPr>
            <p:ph idx="1"/>
          </p:nvPr>
        </p:nvSpPr>
        <p:spPr/>
        <p:txBody>
          <a:bodyPr/>
          <a:lstStyle/>
          <a:p>
            <a:r>
              <a:rPr lang="en-US" dirty="0">
                <a:hlinkClick r:id="rId2"/>
              </a:rPr>
              <a:t>https://www.youtube.com/watch?time_continue=2&amp;v=lTKRDd1ovAs</a:t>
            </a:r>
            <a:endParaRPr lang="en-US" dirty="0"/>
          </a:p>
          <a:p>
            <a:endParaRPr lang="en-US" dirty="0"/>
          </a:p>
          <a:p>
            <a:pPr marL="0" indent="0">
              <a:buNone/>
            </a:pPr>
            <a:endParaRPr lang="en-US" dirty="0"/>
          </a:p>
        </p:txBody>
      </p:sp>
    </p:spTree>
    <p:extLst>
      <p:ext uri="{BB962C8B-B14F-4D97-AF65-F5344CB8AC3E}">
        <p14:creationId xmlns:p14="http://schemas.microsoft.com/office/powerpoint/2010/main" val="44315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a:xfrm>
            <a:off x="635000" y="1690688"/>
            <a:ext cx="10515600" cy="4351338"/>
          </a:xfrm>
        </p:spPr>
        <p:txBody>
          <a:bodyPr>
            <a:normAutofit fontScale="92500" lnSpcReduction="10000"/>
          </a:bodyPr>
          <a:lstStyle/>
          <a:p>
            <a:r>
              <a:rPr lang="en-US" dirty="0"/>
              <a:t>UNH SEDS will also host two EE and one CS senior project to support the development of our electronic and software systems.</a:t>
            </a:r>
          </a:p>
          <a:p>
            <a:r>
              <a:rPr lang="en-US" dirty="0"/>
              <a:t>We will present at the URC 2019 in the mechanical engineering competition team bracket and the EE and CS seniors will present in their own.</a:t>
            </a:r>
          </a:p>
          <a:p>
            <a:r>
              <a:rPr lang="en-US" dirty="0"/>
              <a:t>SEDS USA hosts a national conference every year called ‘</a:t>
            </a:r>
            <a:r>
              <a:rPr lang="en-US" dirty="0" err="1"/>
              <a:t>SpaceVision</a:t>
            </a:r>
            <a:r>
              <a:rPr lang="en-US" dirty="0"/>
              <a:t>’ where many of the various SEDS chapters congregate to network and listen to speakers. This year, it is on November 2018 in San Diego, California.</a:t>
            </a:r>
          </a:p>
          <a:p>
            <a:r>
              <a:rPr lang="en-US" dirty="0"/>
              <a:t>This isn’t just a senior project, but joining a family that participates in outreach and networking events with nearby SEDS chapters (UM and MIT). Senior Project Member prospects must be interested to participate in all aspects of what UNH SEDS does</a:t>
            </a:r>
          </a:p>
          <a:p>
            <a:endParaRPr lang="en-US" dirty="0"/>
          </a:p>
        </p:txBody>
      </p:sp>
    </p:spTree>
    <p:extLst>
      <p:ext uri="{BB962C8B-B14F-4D97-AF65-F5344CB8AC3E}">
        <p14:creationId xmlns:p14="http://schemas.microsoft.com/office/powerpoint/2010/main" val="3823341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645</Words>
  <Application>Microsoft Office PowerPoint</Application>
  <PresentationFormat>Widescreen</PresentationFormat>
  <Paragraphs>48</Paragraphs>
  <Slides>11</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UNH SEDS</vt:lpstr>
      <vt:lpstr>What is UNH SEDS?</vt:lpstr>
      <vt:lpstr>What Have We Done?</vt:lpstr>
      <vt:lpstr>PowerPoint Presentation</vt:lpstr>
      <vt:lpstr>Examples…</vt:lpstr>
      <vt:lpstr>Goals for UNH SEDS 2018-2019</vt:lpstr>
      <vt:lpstr>Senior Design Project</vt:lpstr>
      <vt:lpstr>Spaceport America Cup Video</vt:lpstr>
      <vt:lpstr>What else?</vt:lpstr>
      <vt:lpstr>Want to join?</vt:lpstr>
      <vt:lpstr>Questions?</vt:lpstr>
    </vt:vector>
  </TitlesOfParts>
  <Company>University of New Hampshire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Collins, Thomas</cp:lastModifiedBy>
  <cp:revision>16</cp:revision>
  <dcterms:created xsi:type="dcterms:W3CDTF">2018-05-23T02:44:55Z</dcterms:created>
  <dcterms:modified xsi:type="dcterms:W3CDTF">2018-08-27T23:30:13Z</dcterms:modified>
</cp:coreProperties>
</file>